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AECDE3-55C4-421D-9092-D56F25C45639}" v="36" dt="2021-02-17T15:19:35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1AECDE3-55C4-421D-9092-D56F25C45639}"/>
    <pc:docChg chg="modSld">
      <pc:chgData name="" userId="" providerId="" clId="Web-{81AECDE3-55C4-421D-9092-D56F25C45639}" dt="2021-02-17T15:18:55.506" v="0" actId="20577"/>
      <pc:docMkLst>
        <pc:docMk/>
      </pc:docMkLst>
      <pc:sldChg chg="modSp">
        <pc:chgData name="" userId="" providerId="" clId="Web-{81AECDE3-55C4-421D-9092-D56F25C45639}" dt="2021-02-17T15:18:55.506" v="0" actId="20577"/>
        <pc:sldMkLst>
          <pc:docMk/>
          <pc:sldMk cId="650317164" sldId="256"/>
        </pc:sldMkLst>
        <pc:spChg chg="mod">
          <ac:chgData name="" userId="" providerId="" clId="Web-{81AECDE3-55C4-421D-9092-D56F25C45639}" dt="2021-02-17T15:18:55.506" v="0" actId="20577"/>
          <ac:spMkLst>
            <pc:docMk/>
            <pc:sldMk cId="650317164" sldId="256"/>
            <ac:spMk id="2" creationId="{00000000-0000-0000-0000-000000000000}"/>
          </ac:spMkLst>
        </pc:spChg>
      </pc:sldChg>
    </pc:docChg>
  </pc:docChgLst>
  <pc:docChgLst>
    <pc:chgData name="Sandra  Kokott" userId="S::sandra.kokott@zseo.gniezno.pl::74044bf7-4f14-4106-9520-535e28f5e8d9" providerId="AD" clId="Web-{81AECDE3-55C4-421D-9092-D56F25C45639}"/>
    <pc:docChg chg="addSld modSld">
      <pc:chgData name="Sandra  Kokott" userId="S::sandra.kokott@zseo.gniezno.pl::74044bf7-4f14-4106-9520-535e28f5e8d9" providerId="AD" clId="Web-{81AECDE3-55C4-421D-9092-D56F25C45639}" dt="2021-02-17T15:19:35.679" v="17" actId="20577"/>
      <pc:docMkLst>
        <pc:docMk/>
      </pc:docMkLst>
      <pc:sldChg chg="addSp modSp mod setBg">
        <pc:chgData name="Sandra  Kokott" userId="S::sandra.kokott@zseo.gniezno.pl::74044bf7-4f14-4106-9520-535e28f5e8d9" providerId="AD" clId="Web-{81AECDE3-55C4-421D-9092-D56F25C45639}" dt="2021-02-17T15:19:11.007" v="7"/>
        <pc:sldMkLst>
          <pc:docMk/>
          <pc:sldMk cId="650317164" sldId="256"/>
        </pc:sldMkLst>
        <pc:spChg chg="mod">
          <ac:chgData name="Sandra  Kokott" userId="S::sandra.kokott@zseo.gniezno.pl::74044bf7-4f14-4106-9520-535e28f5e8d9" providerId="AD" clId="Web-{81AECDE3-55C4-421D-9092-D56F25C45639}" dt="2021-02-17T15:19:11.007" v="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Sandra  Kokott" userId="S::sandra.kokott@zseo.gniezno.pl::74044bf7-4f14-4106-9520-535e28f5e8d9" providerId="AD" clId="Web-{81AECDE3-55C4-421D-9092-D56F25C45639}" dt="2021-02-17T15:19:11.007" v="7"/>
          <ac:spMkLst>
            <pc:docMk/>
            <pc:sldMk cId="650317164" sldId="256"/>
            <ac:spMk id="3" creationId="{00000000-0000-0000-0000-000000000000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11.007" v="7"/>
          <ac:spMkLst>
            <pc:docMk/>
            <pc:sldMk cId="650317164" sldId="256"/>
            <ac:spMk id="9" creationId="{C1DD1A8A-57D5-4A81-AD04-532B043C5611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11.007" v="7"/>
          <ac:spMkLst>
            <pc:docMk/>
            <pc:sldMk cId="650317164" sldId="256"/>
            <ac:spMk id="11" creationId="{007891EC-4501-44ED-A8C8-B11B6DB767AB}"/>
          </ac:spMkLst>
        </pc:spChg>
        <pc:picChg chg="add">
          <ac:chgData name="Sandra  Kokott" userId="S::sandra.kokott@zseo.gniezno.pl::74044bf7-4f14-4106-9520-535e28f5e8d9" providerId="AD" clId="Web-{81AECDE3-55C4-421D-9092-D56F25C45639}" dt="2021-02-17T15:19:11.007" v="7"/>
          <ac:picMkLst>
            <pc:docMk/>
            <pc:sldMk cId="650317164" sldId="256"/>
            <ac:picMk id="5" creationId="{0FD915A1-7F8B-47C6-9626-0F74BC57E0C4}"/>
          </ac:picMkLst>
        </pc:picChg>
      </pc:sldChg>
      <pc:sldChg chg="addSp modSp new mod setBg">
        <pc:chgData name="Sandra  Kokott" userId="S::sandra.kokott@zseo.gniezno.pl::74044bf7-4f14-4106-9520-535e28f5e8d9" providerId="AD" clId="Web-{81AECDE3-55C4-421D-9092-D56F25C45639}" dt="2021-02-17T15:19:35.679" v="17" actId="20577"/>
        <pc:sldMkLst>
          <pc:docMk/>
          <pc:sldMk cId="2865433065" sldId="257"/>
        </pc:sldMkLst>
        <pc:spChg chg="mod">
          <ac:chgData name="Sandra  Kokott" userId="S::sandra.kokott@zseo.gniezno.pl::74044bf7-4f14-4106-9520-535e28f5e8d9" providerId="AD" clId="Web-{81AECDE3-55C4-421D-9092-D56F25C45639}" dt="2021-02-17T15:19:35.679" v="17" actId="20577"/>
          <ac:spMkLst>
            <pc:docMk/>
            <pc:sldMk cId="2865433065" sldId="257"/>
            <ac:spMk id="2" creationId="{00C646D3-0CC0-4A0F-AA3F-E23FAB5B2513}"/>
          </ac:spMkLst>
        </pc:spChg>
        <pc:spChg chg="mo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3" creationId="{2514C26F-A756-410A-9813-99C175842671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8" creationId="{327D73B4-9F5C-4A64-A179-51B9500CB8B5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10" creationId="{C1F06963-6374-4B48-844F-071A9BAAAE02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12" creationId="{6CB927A4-E432-4310-9CD5-E89FF5063179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14" creationId="{1453BF6C-B012-48B7-B4E8-6D7AC7C27D02}"/>
          </ac:spMkLst>
        </pc:spChg>
        <pc:spChg chg="add">
          <ac:chgData name="Sandra  Kokott" userId="S::sandra.kokott@zseo.gniezno.pl::74044bf7-4f14-4106-9520-535e28f5e8d9" providerId="AD" clId="Web-{81AECDE3-55C4-421D-9092-D56F25C45639}" dt="2021-02-17T15:19:27.444" v="12"/>
          <ac:spMkLst>
            <pc:docMk/>
            <pc:sldMk cId="2865433065" sldId="257"/>
            <ac:spMk id="16" creationId="{E3020543-B24B-4EC4-8FFC-8DD88EEA91A8}"/>
          </ac:spMkLst>
        </pc:spChg>
        <pc:cxnChg chg="add">
          <ac:chgData name="Sandra  Kokott" userId="S::sandra.kokott@zseo.gniezno.pl::74044bf7-4f14-4106-9520-535e28f5e8d9" providerId="AD" clId="Web-{81AECDE3-55C4-421D-9092-D56F25C45639}" dt="2021-02-17T15:19:27.444" v="12"/>
          <ac:cxnSpMkLst>
            <pc:docMk/>
            <pc:sldMk cId="2865433065" sldId="257"/>
            <ac:cxnSpMk id="18" creationId="{C49DA8F6-BCC1-4447-B54C-57856834B94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Rozświetlona sieć technologiczna na ciemnym tle">
            <a:extLst>
              <a:ext uri="{FF2B5EF4-FFF2-40B4-BE49-F238E27FC236}">
                <a16:creationId xmlns:a16="http://schemas.microsoft.com/office/drawing/2014/main" id="{0FD915A1-7F8B-47C6-9626-0F74BC57E0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-2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pl-PL" sz="5200">
                <a:solidFill>
                  <a:srgbClr val="FFFFFF"/>
                </a:solidFill>
                <a:cs typeface="Calibri Light"/>
              </a:rPr>
              <a:t>informatyka</a:t>
            </a:r>
            <a:endParaRPr lang="pl-PL" sz="5200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0C646D3-0CC0-4A0F-AA3F-E23FAB5B2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pl-PL" sz="5600" dirty="0">
                <a:solidFill>
                  <a:srgbClr val="FFFFFF"/>
                </a:solidFill>
                <a:cs typeface="Calibri Light"/>
              </a:rPr>
              <a:t>    </a:t>
            </a:r>
            <a:endParaRPr lang="pl-PL" sz="5600" dirty="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14C26F-A756-410A-9813-99C175842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000">
                <a:solidFill>
                  <a:schemeClr val="tx1">
                    <a:alpha val="80000"/>
                  </a:schemeClr>
                </a:solidFill>
                <a:cs typeface="Calibri"/>
              </a:rPr>
              <a:t>:))</a:t>
            </a:r>
            <a:endParaRPr lang="pl-PL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4330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informatyka</vt:lpstr>
      <vt:lpstr>   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7</cp:revision>
  <dcterms:created xsi:type="dcterms:W3CDTF">2021-02-17T15:18:48Z</dcterms:created>
  <dcterms:modified xsi:type="dcterms:W3CDTF">2021-02-17T15:19:39Z</dcterms:modified>
</cp:coreProperties>
</file>